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05A44A-6C3B-43AB-94DE-D3A73CDFFD97}" v="10" dt="2026-07-15T10:44:50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sd-4 bal-mr-xo" userId="092f6cdef48a0477" providerId="LiveId" clId="{B4E986DF-FD0D-4867-A528-169CD1950833}"/>
    <pc:docChg chg="undo custSel modSld modMainMaster modNotesMaster">
      <pc:chgData name="ssd-4 bal-mr-xo" userId="092f6cdef48a0477" providerId="LiveId" clId="{B4E986DF-FD0D-4867-A528-169CD1950833}" dt="2026-07-15T10:47:06.103" v="203" actId="14100"/>
      <pc:docMkLst>
        <pc:docMk/>
      </pc:docMkLst>
      <pc:sldChg chg="modSp mod">
        <pc:chgData name="ssd-4 bal-mr-xo" userId="092f6cdef48a0477" providerId="LiveId" clId="{B4E986DF-FD0D-4867-A528-169CD1950833}" dt="2026-07-15T10:44:50.633" v="190" actId="27636"/>
        <pc:sldMkLst>
          <pc:docMk/>
          <pc:sldMk cId="1186643575" sldId="256"/>
        </pc:sldMkLst>
        <pc:spChg chg="mod">
          <ac:chgData name="ssd-4 bal-mr-xo" userId="092f6cdef48a0477" providerId="LiveId" clId="{B4E986DF-FD0D-4867-A528-169CD1950833}" dt="2026-07-15T10:44:50.633" v="190" actId="27636"/>
          <ac:spMkLst>
            <pc:docMk/>
            <pc:sldMk cId="1186643575" sldId="256"/>
            <ac:spMk id="2" creationId="{8850D416-BB94-DB8D-7CF8-02C4FD22C4C2}"/>
          </ac:spMkLst>
        </pc:spChg>
        <pc:spChg chg="mod">
          <ac:chgData name="ssd-4 bal-mr-xo" userId="092f6cdef48a0477" providerId="LiveId" clId="{B4E986DF-FD0D-4867-A528-169CD1950833}" dt="2026-07-15T10:44:50.630" v="189" actId="27636"/>
          <ac:spMkLst>
            <pc:docMk/>
            <pc:sldMk cId="1186643575" sldId="256"/>
            <ac:spMk id="4" creationId="{CB1A8F37-93E5-34F8-A834-C28546129CEB}"/>
          </ac:spMkLst>
        </pc:spChg>
        <pc:spChg chg="mod">
          <ac:chgData name="ssd-4 bal-mr-xo" userId="092f6cdef48a0477" providerId="LiveId" clId="{B4E986DF-FD0D-4867-A528-169CD1950833}" dt="2026-07-15T10:44:50.625" v="188" actId="27636"/>
          <ac:spMkLst>
            <pc:docMk/>
            <pc:sldMk cId="1186643575" sldId="256"/>
            <ac:spMk id="6" creationId="{1FBBD82C-91AE-17BB-E9E5-AAD073889401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1186643575" sldId="256"/>
            <ac:picMk id="5" creationId="{6B7DE702-26DC-2B0F-F681-5F839EFF1E12}"/>
          </ac:picMkLst>
        </pc:picChg>
      </pc:sldChg>
      <pc:sldChg chg="addSp delSp modSp mod">
        <pc:chgData name="ssd-4 bal-mr-xo" userId="092f6cdef48a0477" providerId="LiveId" clId="{B4E986DF-FD0D-4867-A528-169CD1950833}" dt="2026-07-15T10:47:06.103" v="203" actId="14100"/>
        <pc:sldMkLst>
          <pc:docMk/>
          <pc:sldMk cId="849048351" sldId="258"/>
        </pc:sldMkLst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849048351" sldId="258"/>
            <ac:spMk id="2" creationId="{DD7D0FBE-18BB-E4E8-503C-4570E13464B1}"/>
          </ac:spMkLst>
        </pc:spChg>
        <pc:spChg chg="mod">
          <ac:chgData name="ssd-4 bal-mr-xo" userId="092f6cdef48a0477" providerId="LiveId" clId="{B4E986DF-FD0D-4867-A528-169CD1950833}" dt="2026-07-15T10:46:41.605" v="200" actId="255"/>
          <ac:spMkLst>
            <pc:docMk/>
            <pc:sldMk cId="849048351" sldId="258"/>
            <ac:spMk id="3" creationId="{B42D3D40-2AA9-6549-8DA3-13C8BBA92E81}"/>
          </ac:spMkLst>
        </pc:spChg>
        <pc:spChg chg="add del mod">
          <ac:chgData name="ssd-4 bal-mr-xo" userId="092f6cdef48a0477" providerId="LiveId" clId="{B4E986DF-FD0D-4867-A528-169CD1950833}" dt="2026-07-15T10:16:06.163" v="72" actId="21"/>
          <ac:spMkLst>
            <pc:docMk/>
            <pc:sldMk cId="849048351" sldId="258"/>
            <ac:spMk id="5" creationId="{9FFE84EF-A7CB-F0F3-C549-16F89E53E9A8}"/>
          </ac:spMkLst>
        </pc:spChg>
        <pc:spChg chg="mod">
          <ac:chgData name="ssd-4 bal-mr-xo" userId="092f6cdef48a0477" providerId="LiveId" clId="{B4E986DF-FD0D-4867-A528-169CD1950833}" dt="2026-07-15T10:47:00.631" v="201" actId="1076"/>
          <ac:spMkLst>
            <pc:docMk/>
            <pc:sldMk cId="849048351" sldId="258"/>
            <ac:spMk id="8" creationId="{EB6B3786-1C64-C16B-82C6-C1D406A7D9DA}"/>
          </ac:spMkLst>
        </pc:spChg>
        <pc:spChg chg="add del mod">
          <ac:chgData name="ssd-4 bal-mr-xo" userId="092f6cdef48a0477" providerId="LiveId" clId="{B4E986DF-FD0D-4867-A528-169CD1950833}" dt="2026-07-15T10:15:24.963" v="66" actId="21"/>
          <ac:spMkLst>
            <pc:docMk/>
            <pc:sldMk cId="849048351" sldId="258"/>
            <ac:spMk id="10" creationId="{72DCA267-F92A-67DC-333B-FB044DB84971}"/>
          </ac:spMkLst>
        </pc:spChg>
        <pc:picChg chg="add mod">
          <ac:chgData name="ssd-4 bal-mr-xo" userId="092f6cdef48a0477" providerId="LiveId" clId="{B4E986DF-FD0D-4867-A528-169CD1950833}" dt="2026-07-15T10:47:06.103" v="203" actId="14100"/>
          <ac:picMkLst>
            <pc:docMk/>
            <pc:sldMk cId="849048351" sldId="258"/>
            <ac:picMk id="6" creationId="{4D85201D-C8C6-50D5-B798-341312166A2B}"/>
          </ac:picMkLst>
        </pc:picChg>
        <pc:picChg chg="mod">
          <ac:chgData name="ssd-4 bal-mr-xo" userId="092f6cdef48a0477" providerId="LiveId" clId="{B4E986DF-FD0D-4867-A528-169CD1950833}" dt="2026-07-15T10:45:19.376" v="192" actId="14100"/>
          <ac:picMkLst>
            <pc:docMk/>
            <pc:sldMk cId="849048351" sldId="258"/>
            <ac:picMk id="7" creationId="{657C5BE9-6A45-BF11-6157-29FB92A173D0}"/>
          </ac:picMkLst>
        </pc:picChg>
        <pc:picChg chg="del">
          <ac:chgData name="ssd-4 bal-mr-xo" userId="092f6cdef48a0477" providerId="LiveId" clId="{B4E986DF-FD0D-4867-A528-169CD1950833}" dt="2026-07-15T10:11:30.330" v="40" actId="21"/>
          <ac:picMkLst>
            <pc:docMk/>
            <pc:sldMk cId="849048351" sldId="258"/>
            <ac:picMk id="11" creationId="{317B4385-5977-22B1-A066-4FB018090572}"/>
          </ac:picMkLst>
        </pc:picChg>
        <pc:picChg chg="del">
          <ac:chgData name="ssd-4 bal-mr-xo" userId="092f6cdef48a0477" providerId="LiveId" clId="{B4E986DF-FD0D-4867-A528-169CD1950833}" dt="2026-07-15T10:14:53.246" v="60" actId="21"/>
          <ac:picMkLst>
            <pc:docMk/>
            <pc:sldMk cId="849048351" sldId="258"/>
            <ac:picMk id="13" creationId="{F8DD4AC1-94D3-1006-BCC3-F9DB1D3B5B9F}"/>
          </ac:picMkLst>
        </pc:picChg>
      </pc:sldChg>
      <pc:sldChg chg="modSp">
        <pc:chgData name="ssd-4 bal-mr-xo" userId="092f6cdef48a0477" providerId="LiveId" clId="{B4E986DF-FD0D-4867-A528-169CD1950833}" dt="2026-07-15T10:44:11.894" v="186"/>
        <pc:sldMkLst>
          <pc:docMk/>
          <pc:sldMk cId="387191300" sldId="262"/>
        </pc:sldMkLst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2" creationId="{50F08712-E5E8-8A22-73D2-CFF6E554C6C6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3" creationId="{73BA793F-1C8E-18DA-C004-D38640AF60FA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8" creationId="{F153435B-3897-7549-BCCD-0D26EE604E24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9" creationId="{EFB8A285-CC1E-5268-AC28-CD3794BC8652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7" creationId="{A87B8B59-03EA-4274-420B-D2045DD04981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1" creationId="{BCA4FC1C-6CB2-4D3F-326A-E1EAE582789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3" creationId="{E261CF1F-185E-6930-5844-EBB2E3C39054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5" creationId="{22AE1433-EDD8-B886-1940-1FFFD78957A0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7" creationId="{34673560-E605-798B-8E78-DB93AD522F09}"/>
          </ac:picMkLst>
        </pc:picChg>
      </pc:sldChg>
      <pc:sldChg chg="modSp">
        <pc:chgData name="ssd-4 bal-mr-xo" userId="092f6cdef48a0477" providerId="LiveId" clId="{B4E986DF-FD0D-4867-A528-169CD1950833}" dt="2026-07-15T10:44:11.894" v="186"/>
        <pc:sldMkLst>
          <pc:docMk/>
          <pc:sldMk cId="2950478586" sldId="263"/>
        </pc:sldMkLst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2950478586" sldId="263"/>
            <ac:spMk id="2" creationId="{E2A8B5A0-4B1C-17D6-829B-740B5DD02722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2950478586" sldId="263"/>
            <ac:spMk id="3" creationId="{DC2CDBA6-C7A8-0ABB-48B6-8A4348486BB8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2950478586" sldId="263"/>
            <ac:spMk id="8" creationId="{EB65EA2E-73EE-B35E-0F8F-B29DA1595C85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7" creationId="{042A70B3-9EBA-FA25-BF1D-8CCD7BB60B0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11" creationId="{CE8A4374-8DFF-79F3-5C96-57E2F011FD1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15" creationId="{41CB3231-112B-21A9-E18D-155273E54F13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17" creationId="{48502083-4ABC-D5E8-A316-D4A5FD610681}"/>
          </ac:picMkLst>
        </pc:picChg>
      </pc:sldChg>
      <pc:sldChg chg="modSp">
        <pc:chgData name="ssd-4 bal-mr-xo" userId="092f6cdef48a0477" providerId="LiveId" clId="{B4E986DF-FD0D-4867-A528-169CD1950833}" dt="2026-07-15T10:44:11.894" v="186"/>
        <pc:sldMkLst>
          <pc:docMk/>
          <pc:sldMk cId="486709850" sldId="264"/>
        </pc:sldMkLst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486709850" sldId="264"/>
            <ac:spMk id="2" creationId="{506EFB9E-AEEE-AC93-F0D0-67D6D7A6358F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486709850" sldId="264"/>
            <ac:spMk id="3" creationId="{EEB6B965-CCDF-060D-ACCF-2722F14E0855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486709850" sldId="264"/>
            <ac:spMk id="8" creationId="{F38642E1-2512-BBA5-2B2A-AF448A9F826F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7" creationId="{FEB737C1-16C4-1B3D-D223-C32D71BCD370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11" creationId="{DAAACA9E-BF80-3F53-FCBF-67D0425C24B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13" creationId="{ED0DA88E-F69E-77F8-0FC0-E6C1273B9FD8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15" creationId="{8A7CE3AA-4662-498F-F660-F728E22768BA}"/>
          </ac:picMkLst>
        </pc:picChg>
      </pc:sldChg>
      <pc:sldMasterChg chg="modSp modSldLayout">
        <pc:chgData name="ssd-4 bal-mr-xo" userId="092f6cdef48a0477" providerId="LiveId" clId="{B4E986DF-FD0D-4867-A528-169CD1950833}" dt="2026-07-15T10:44:11.894" v="186"/>
        <pc:sldMasterMkLst>
          <pc:docMk/>
          <pc:sldMasterMk cId="123808603" sldId="2147483648"/>
        </pc:sldMasterMkLst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2" creationId="{7FAB2A7A-D5E1-E71B-BFC6-12C2D4D31AFF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3" creationId="{D9F8A221-E664-41D0-44F1-652310B3B446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4" creationId="{E970429D-FD04-AB5A-6460-AB81ABD89FAF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5" creationId="{7DDEB4C0-FB4D-50E3-A1D7-BC4E98AA4972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6" creationId="{4BAC42B0-6C9F-FF46-2FC8-80CEC854AE15}"/>
          </ac:spMkLst>
        </pc:sp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879692395" sldId="2147483649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879692395" sldId="2147483649"/>
              <ac:spMk id="2" creationId="{546583AB-B402-1A78-267F-C1B6D4CA1434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879692395" sldId="2147483649"/>
              <ac:spMk id="3" creationId="{5CA794A1-8779-405D-FCEA-CF726B7B2236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1238886658" sldId="2147483651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1238886658" sldId="2147483651"/>
              <ac:spMk id="2" creationId="{9E00F8DE-CCE9-9CC2-0CB9-15C2075E2E93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1238886658" sldId="2147483651"/>
              <ac:spMk id="3" creationId="{8D9C7FD6-3603-D124-EC19-9093E1C56ED7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2801028" sldId="2147483652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2801028" sldId="2147483652"/>
              <ac:spMk id="3" creationId="{8FDF6380-0C8C-A99E-709E-9DD01380C922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2801028" sldId="2147483652"/>
              <ac:spMk id="4" creationId="{F33098EC-83B8-D844-D9ED-E205BD23831A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190244149" sldId="2147483653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2" creationId="{3AC98B63-B30B-12EE-C325-63035FF982F8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3" creationId="{FC33C095-8D6F-8A4B-1386-D81187208998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4" creationId="{1A492804-06C5-90B8-827E-735CFDCE873A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5" creationId="{060ABE8F-1C09-71E2-CA1D-4A82C4E406CE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6" creationId="{C691E6E9-405F-24D1-3386-C33262E6576F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2657198182" sldId="2147483656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2657198182" sldId="2147483656"/>
              <ac:spMk id="2" creationId="{A7844CBA-38E5-C636-598B-E3DD0DFB73C0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2657198182" sldId="2147483656"/>
              <ac:spMk id="3" creationId="{1A34F4A3-15D8-BF00-4BE4-C0DD62452414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2657198182" sldId="2147483656"/>
              <ac:spMk id="4" creationId="{673B040D-0CBC-A453-2CF9-B45CBFC53AD2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453040165" sldId="2147483657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453040165" sldId="2147483657"/>
              <ac:spMk id="2" creationId="{0BDACEC9-03A2-3CAC-A3EE-9D31FE0374E9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453040165" sldId="2147483657"/>
              <ac:spMk id="3" creationId="{0DDE58A8-B93D-7A52-B640-094BFEF98B4B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453040165" sldId="2147483657"/>
              <ac:spMk id="4" creationId="{026C4E21-BC3D-2798-19BC-3124FF36DFB1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086422525" sldId="2147483659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086422525" sldId="2147483659"/>
              <ac:spMk id="2" creationId="{0E33874A-A20B-091C-D398-AF62C4214C51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086422525" sldId="2147483659"/>
              <ac:spMk id="3" creationId="{248892B3-343C-1413-230A-FBECDC2DDE29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EF496-1315-477C-A5CA-B20915D1EB4A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D3733-8A3A-437E-AC4C-A208FB64833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117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705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488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547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929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655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870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495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69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853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81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465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ACCFA-6BF1-48BF-94FD-604FD0EBC6D2}" type="datetimeFigureOut">
              <a:rPr lang="uk-UA" smtClean="0"/>
              <a:t>16.07.2026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98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57C5BE9-6A45-BF11-6157-29FB92A17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912" y="0"/>
            <a:ext cx="9967912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D0FBE-18BB-E4E8-503C-4570E1346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900" b="1" i="1" dirty="0"/>
              <a:t>Дитячий будинок сімейного типу </a:t>
            </a:r>
            <a:br>
              <a:rPr lang="uk-UA" sz="3900" b="1" i="1" dirty="0"/>
            </a:br>
            <a:r>
              <a:rPr lang="uk-UA" sz="3900" b="1" i="1" dirty="0"/>
              <a:t>(ДБСТ)</a:t>
            </a:r>
            <a:br>
              <a:rPr lang="uk-UA" sz="3900" dirty="0"/>
            </a:br>
            <a:endParaRPr lang="uk-UA" sz="39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2D3D40-2AA9-6549-8DA3-13C8BBA9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15" y="1288026"/>
            <a:ext cx="6070051" cy="5410354"/>
          </a:xfrm>
        </p:spPr>
        <p:txBody>
          <a:bodyPr>
            <a:normAutofit fontScale="25000" lnSpcReduction="20000"/>
          </a:bodyPr>
          <a:lstStyle/>
          <a:p>
            <a:endParaRPr lang="uk-UA" sz="6500" dirty="0"/>
          </a:p>
          <a:p>
            <a:endParaRPr lang="uk-UA" sz="6500" dirty="0"/>
          </a:p>
          <a:p>
            <a:endParaRPr lang="uk-UA" sz="6500" dirty="0"/>
          </a:p>
          <a:p>
            <a:endParaRPr lang="uk-UA" sz="6500" dirty="0"/>
          </a:p>
          <a:p>
            <a:endParaRPr lang="uk-UA" sz="6500" dirty="0"/>
          </a:p>
          <a:p>
            <a:endParaRPr lang="uk-UA" sz="6500" dirty="0"/>
          </a:p>
          <a:p>
            <a:r>
              <a:rPr lang="uk-UA" sz="7200" dirty="0"/>
              <a:t>Що таке дитячий будинок сімейного типу?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Це сім'я, яка бере на виховання від 5 до 10 дітей-сиріт або дітей, позбавлених батьківського піклування.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Діти живуть у домашній атмосфері, а не в інтернатному закладі.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Батьки-вихователі забезпечують любов, турботу, виховання та підтримку.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7200" dirty="0"/>
              <a:t>Хто може стати батьками-вихователями?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Повнолітні громадяни України.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Люди, які мають бажання, відповідальність і готовність виховувати дітей.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Подружжя або окремі особи (за умови відповідності вимогам законодавства).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7200" dirty="0"/>
              <a:t>Державна підтримка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363" dirty="0"/>
              <a:t>- </a:t>
            </a:r>
            <a:r>
              <a:rPr lang="uk-UA" sz="5600" dirty="0"/>
              <a:t>Щомісячне фінансування на утримання дітей.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Грошове забезпечення батьків-вихователів.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Соціальний супровід, консультації та допомога фахівців.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Сприяння в навчанні, медичному обслуговуванні та розвитку дітей.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uk-UA" sz="6500" dirty="0"/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uk-UA" sz="6500" dirty="0"/>
              <a:t>Ваша родина може стати для когось найбільшим подарунком у житті. Відкрийте серце — подаруйте дитині шанс на щасливе майбутнє.</a:t>
            </a:r>
          </a:p>
          <a:p>
            <a:pPr marL="696516" indent="-696516">
              <a:buFontTx/>
              <a:buChar char="-"/>
            </a:pPr>
            <a:endParaRPr lang="uk-UA" sz="5363" dirty="0"/>
          </a:p>
          <a:p>
            <a:pPr marL="696516" indent="-696516">
              <a:buFontTx/>
              <a:buChar char="-"/>
            </a:pPr>
            <a:endParaRPr lang="uk-UA" sz="5200" dirty="0"/>
          </a:p>
          <a:p>
            <a:endParaRPr lang="uk-UA" sz="5200" dirty="0"/>
          </a:p>
          <a:p>
            <a:endParaRPr lang="uk-UA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EB6B3786-1C64-C16B-82C6-C1D406A7D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1194" y="5062607"/>
            <a:ext cx="3451268" cy="1411371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uk-UA" sz="5850" dirty="0"/>
              <a:t>Дізнайтеся більше, зверніться </a:t>
            </a:r>
            <a:r>
              <a:rPr lang="uk-UA" sz="5850" u="sng" dirty="0"/>
              <a:t>до служби у справах дітей Балаклійської міської ради Харківської області</a:t>
            </a:r>
            <a:r>
              <a:rPr lang="uk-UA" sz="5850" dirty="0"/>
              <a:t>: </a:t>
            </a:r>
            <a:br>
              <a:rPr lang="uk-UA" sz="5850" dirty="0"/>
            </a:br>
            <a:r>
              <a:rPr lang="uk-UA" sz="5850" dirty="0"/>
              <a:t>вул. Захисників України, 18, м. Балаклія, </a:t>
            </a:r>
            <a:r>
              <a:rPr lang="uk-UA" sz="5850" dirty="0" err="1"/>
              <a:t>каб</a:t>
            </a:r>
            <a:r>
              <a:rPr lang="uk-UA" sz="5850" dirty="0"/>
              <a:t>. 402-405, контактний телефон: (05749) 5-44-85, (05749) 2-91-14, </a:t>
            </a:r>
            <a:br>
              <a:rPr lang="uk-UA" sz="5850" dirty="0"/>
            </a:br>
            <a:r>
              <a:rPr lang="uk-UA" sz="5850" dirty="0"/>
              <a:t>(099) 82-95-548</a:t>
            </a:r>
            <a:endParaRPr lang="uk-UA" dirty="0"/>
          </a:p>
        </p:txBody>
      </p:sp>
      <p:pic>
        <p:nvPicPr>
          <p:cNvPr id="6" name="Рисунок 5" descr="Прийомна сім'я та ДБСТ: як держава підтримує сімейні форми виховання —  Вінницька обласна військова адміністрація">
            <a:extLst>
              <a:ext uri="{FF2B5EF4-FFF2-40B4-BE49-F238E27FC236}">
                <a16:creationId xmlns:a16="http://schemas.microsoft.com/office/drawing/2014/main" id="{4D85201D-C8C6-50D5-B798-341312166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666" y="1193169"/>
            <a:ext cx="3562796" cy="371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483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Тема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98</TotalTime>
  <Words>199</Words>
  <Application>Microsoft Office PowerPoint</Application>
  <PresentationFormat>Лист A4 (210x297 мм)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 2013–2022</vt:lpstr>
      <vt:lpstr>Дитячий будинок сімейного типу  (ДБСТ)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ssd-4 bal-mr-xo</cp:lastModifiedBy>
  <cp:revision>10</cp:revision>
  <cp:lastPrinted>2026-07-15T10:36:40Z</cp:lastPrinted>
  <dcterms:created xsi:type="dcterms:W3CDTF">2025-11-07T07:54:01Z</dcterms:created>
  <dcterms:modified xsi:type="dcterms:W3CDTF">2026-07-16T12:03:12Z</dcterms:modified>
</cp:coreProperties>
</file>