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9" r:id="rId6"/>
    <p:sldId id="261" r:id="rId7"/>
    <p:sldId id="267" r:id="rId8"/>
    <p:sldId id="265" r:id="rId9"/>
    <p:sldId id="262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4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36B2-63EB-405F-89B0-C11096A432B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3520E8-F559-41B4-9559-4C075A9C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9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52498"/>
            <a:ext cx="9131299" cy="382488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Балаклійський центр соціальної підтримки дітей та сімей Балаклійської міської ради Харківської області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 діяльності Центру є забезпечення прав дітей на виховання в сім′ї або умовах, наближених до сімейних; покращення соціального благополуччя дітей та сімей з дітьми.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7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18">
        <p:split orient="vert"/>
      </p:transition>
    </mc:Choice>
    <mc:Fallback xmlns="">
      <p:transition spd="slow" advTm="110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>
          <a:xfrm>
            <a:off x="4394200" y="143107"/>
            <a:ext cx="3695700" cy="6528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872">
            <a:off x="8518479" y="408919"/>
            <a:ext cx="3279108" cy="328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3114"/>
          <a:stretch/>
        </p:blipFill>
        <p:spPr>
          <a:xfrm rot="4343268">
            <a:off x="434108" y="2888947"/>
            <a:ext cx="3940072" cy="292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3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13">
        <p:split orient="vert"/>
      </p:transition>
    </mc:Choice>
    <mc:Fallback xmlns="">
      <p:transition spd="slow" advTm="85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Основним завданням центру є: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470533" y="513154"/>
            <a:ext cx="8915400" cy="4432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4926" y="5367338"/>
            <a:ext cx="8915400" cy="49371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дітям, які перебувають у складних життєвих обставинах, та їхнім сім‘ям, дітям-сиротам, дітям, позбавленим батьківського піклування, комплексу соціальних послуг в умовах денного та/або стаціонарного перебування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6">
        <p:split orient="vert"/>
      </p:transition>
    </mc:Choice>
    <mc:Fallback xmlns="">
      <p:transition spd="slow" advTm="1097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5435600"/>
            <a:ext cx="8915400" cy="6985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Утримання  та виховання дітей-сиріт та дітей, позбавлених батьківського піклування, в умовах, наближених до сімейних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2425700" y="634964"/>
            <a:ext cx="9078912" cy="4318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73">
        <p:split orient="vert"/>
      </p:transition>
    </mc:Choice>
    <mc:Fallback xmlns="">
      <p:transition spd="slow" advTm="111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Сприяння соціальній інтеграції та реінтеграції дітей до біологічної сім‘ї, влаштування в сімейні форми виховання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2362200" y="634964"/>
            <a:ext cx="9142412" cy="4165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2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91">
        <p:split orient="vert"/>
      </p:transition>
    </mc:Choice>
    <mc:Fallback xmlns="">
      <p:transition spd="slow" advTm="118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Повноцінне харчування – запорука здоров'я дітей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73" y="1905000"/>
            <a:ext cx="6139920" cy="4604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22">
        <p:split orient="vert"/>
      </p:transition>
    </mc:Choice>
    <mc:Fallback xmlns="">
      <p:transition spd="slow" advTm="113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156" y="4940300"/>
            <a:ext cx="8915400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соціальні послуги можуть діти від народження до 18 років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Термін перебування дітей у закладі – до 3 місяців. Строк перебування може бути подовжений, але не більше, як на 9 місяців загального строку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2197100" y="634964"/>
            <a:ext cx="9307512" cy="4165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9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13">
        <p:split orient="vert"/>
      </p:transition>
    </mc:Choice>
    <mc:Fallback xmlns="">
      <p:transition spd="slow" advTm="111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відпочинку: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 кімнати для дівчат та хлопців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64" y="2151572"/>
            <a:ext cx="5830792" cy="437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6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89">
        <p:split orient="vert"/>
      </p:transition>
    </mc:Choice>
    <mc:Fallback xmlns="">
      <p:transition spd="slow" advTm="11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0" y="685800"/>
            <a:ext cx="9734812" cy="9271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санітарно-гігієнічних норм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99" y="1790701"/>
            <a:ext cx="5132652" cy="4114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5879" y="2304954"/>
            <a:ext cx="4114004" cy="3085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9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84">
        <p:split orient="vert"/>
      </p:transition>
    </mc:Choice>
    <mc:Fallback xmlns="">
      <p:transition spd="slow" advTm="82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Кімнати для навчання та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дозвілля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4" y="2498667"/>
            <a:ext cx="4313237" cy="3235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505121"/>
            <a:ext cx="4313238" cy="3232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5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601">
        <p:split orient="vert"/>
      </p:transition>
    </mc:Choice>
    <mc:Fallback xmlns="">
      <p:transition spd="slow" advTm="106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145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Комунальний заклад Балаклійський центр соціальної підтримки дітей та сімей Балаклійської міської ради Харківської області </vt:lpstr>
      <vt:lpstr>Основним завданням центру є:</vt:lpstr>
      <vt:lpstr>  Утримання  та виховання дітей-сиріт та дітей, позбавлених батьківського піклування, в умовах, наближених до сімейних</vt:lpstr>
      <vt:lpstr>Сприяння соціальній інтеграції та реінтеграції дітей до біологічної сім‘ї, влаштування в сімейні форми виховання</vt:lpstr>
      <vt:lpstr>Повноцінне харчування – запорука здоров'я дітей</vt:lpstr>
      <vt:lpstr>Отримати соціальні послуги можуть діти від народження до 18 років. Термін перебування дітей у закладі – до 3 місяців. Строк перебування може бути подовжений, але не більше, як на 9 місяців загального строку </vt:lpstr>
      <vt:lpstr>Зона відпочинку: окремі кімнати для дівчат та хлопців</vt:lpstr>
      <vt:lpstr>Дотримання санітарно-гігієнічних норм</vt:lpstr>
      <vt:lpstr>Кімнати для навчання та  проведення дозвілля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Балаклійський центр соціальної підтримки дітей та сімей Балаклійської міської ради Харківської області</dc:title>
  <dc:creator>User</dc:creator>
  <cp:lastModifiedBy>LenovoG780</cp:lastModifiedBy>
  <cp:revision>25</cp:revision>
  <dcterms:created xsi:type="dcterms:W3CDTF">2021-03-24T12:19:38Z</dcterms:created>
  <dcterms:modified xsi:type="dcterms:W3CDTF">2021-03-29T09:53:22Z</dcterms:modified>
</cp:coreProperties>
</file>